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родителю помочь ребенку справиться с возможным стрессом при временном нахождении </a:t>
            </a:r>
            <a:r>
              <a:rPr lang="ru-RU" dirty="0" smtClean="0"/>
              <a:t>дома.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8"/>
            <a:ext cx="8229600" cy="17574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 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Родители</a:t>
            </a:r>
            <a:r>
              <a:rPr lang="ru-RU" dirty="0" smtClean="0"/>
              <a:t>, близкие детей, находясь дома могут привить ребенку навыки преодоления, </a:t>
            </a:r>
            <a:r>
              <a:rPr lang="ru-RU" dirty="0" err="1" smtClean="0"/>
              <a:t>совладания</a:t>
            </a:r>
            <a:r>
              <a:rPr lang="ru-RU" dirty="0" smtClean="0"/>
              <a:t> со сложными ситуациями и научить его справляться с возможным стрессом. </a:t>
            </a:r>
            <a:endParaRPr lang="ru-RU" dirty="0" smtClean="0"/>
          </a:p>
          <a:p>
            <a:pPr algn="ctr">
              <a:buNone/>
            </a:pPr>
            <a:r>
              <a:rPr lang="ru-RU" dirty="0" smtClean="0"/>
              <a:t>Для </a:t>
            </a:r>
            <a:r>
              <a:rPr lang="ru-RU" dirty="0" smtClean="0"/>
              <a:t>этого родителям необходимо: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</a:t>
            </a:r>
            <a:endParaRPr lang="ru-RU" sz="800" dirty="0" smtClean="0"/>
          </a:p>
          <a:p>
            <a:r>
              <a:rPr lang="ru-RU" dirty="0" smtClean="0"/>
              <a:t> Сохранять</a:t>
            </a:r>
            <a:r>
              <a:rPr lang="ru-RU" dirty="0" smtClean="0"/>
              <a:t>, поддерживать, культивировать благоприятную, спокойную, доброжелательную атмосферу в семье. В сложных ситуациях не нужно паниковать, следует помнить, что «черную полосу всегда сменяет белая». Доброжелательное спокойствие членов семьи поможет придать ребенку уверенность, стабилизирует ситуацию.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91264" cy="536145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Стараться регулярно общаться, разговаривать с ребенком на темы, связанные с его переживаниями, чувствами, эмоциями. Обязательно обсуждайте ближайшее и далекое будущее. Старайтесь строить (но не навязывать) перспективы будущего совместно с ребенком. Делитесь своими переживаниями, мыслями, рассказывайте честные истории из жизни, в том числе о преодолении вами и вашими знакомыми трудных жизненных ситуаций. Обычный разговор по душам способен заставить ребенка поверить в свои силы. Посочувствуйте, скажите, что вы понимаете, как ему сейчас трудно (если он переживает, что не может посещать школу, кружки). Дети, которые чувствуют поддержку и искреннее сочувствие родителей, справляются со стрессом успешнее.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764704"/>
            <a:ext cx="8147248" cy="5361459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Научить ребенка выражать свои эмоции в социально приемлемых формах (агрессию — через активные виды спорта, физические нагрузки, которые можно выполнять дома или на улице; душевные переживания — через доверительный разговор с близкими, приносящий облегчение). Часто ребенку (особенно подростку) сложно рассказывать о своих переживаниях родителям или сверстникам. С этой целью предложите ребенку завести тетрадь, в которой он будет рассказывать о своих переживаниях. Выложив эмоции на бумагу, он почувствует облегчение, освободившись от возможных негативных мыслей.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Поощрять физическую активность ребенка. Стресс — это, прежде всего, физическая реакция организма, поэтому эффективно бороться с ним ребенку поможет любая деятельность, требующая физических усилий: уборка по дому, физические упражнения, пение, танцы… Старайтесь не вынуждать ребенка тратить силы на то, что ему не интересно, но постарайтесь определить совместно с ребенком, каким активным занятием он хотел бы заниматься, находясь дома.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20688"/>
            <a:ext cx="8219256" cy="5505475"/>
          </a:xfrm>
        </p:spPr>
        <p:txBody>
          <a:bodyPr/>
          <a:lstStyle/>
          <a:p>
            <a:r>
              <a:rPr lang="ru-RU" dirty="0" smtClean="0"/>
              <a:t>Поддерживать и стимулировать творческий ручной труд ребенка. Даже если Вам кажется, что, например, подросток «впадает в детство» и ничего полезного не делает (рисование, плетение «</a:t>
            </a:r>
            <a:r>
              <a:rPr lang="ru-RU" dirty="0" err="1" smtClean="0"/>
              <a:t>фенечек</a:t>
            </a:r>
            <a:r>
              <a:rPr lang="ru-RU" dirty="0" smtClean="0"/>
              <a:t>», украшение одежды, склеивание моделей), все это является своеобразной «разрядкой», несет успокоение — через работу воображения подросток отвлекается от негативных переживаний, повседневных проблем.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8219256" cy="5433467"/>
          </a:xfrm>
        </p:spPr>
        <p:txBody>
          <a:bodyPr/>
          <a:lstStyle/>
          <a:p>
            <a:r>
              <a:rPr lang="ru-RU" dirty="0" smtClean="0"/>
              <a:t>Поощрять ребенка к заботе о ближних (представителях старшего поколения, младших детях, домашних питомцах). Приятные обязанности, ощущение, что «кто-то от меня зависит», «без меня не справится», «я нужен кому-то», являются дополнительным ресурсом для </a:t>
            </a:r>
            <a:r>
              <a:rPr lang="ru-RU" dirty="0" err="1" smtClean="0"/>
              <a:t>совладания</a:t>
            </a:r>
            <a:r>
              <a:rPr lang="ru-RU" dirty="0" smtClean="0"/>
              <a:t> с возможным стрессом.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/>
          <a:lstStyle/>
          <a:p>
            <a:r>
              <a:rPr lang="ru-RU" dirty="0" smtClean="0"/>
              <a:t>Поддерживать семейные традиции, ритуалы. Важно, чтобы хорошая семейная традиция была интересна, полезна и любима всеми поколениями семьи. Другими словами, семейные ритуалы можно и нужно трансформировать, чтобы младшее поколение с удовольствием участвовало в них, а не воспринимало их как неотвратимое, скучное, бесполезное времяпрепровождение.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8219256" cy="5433467"/>
          </a:xfrm>
        </p:spPr>
        <p:txBody>
          <a:bodyPr/>
          <a:lstStyle/>
          <a:p>
            <a:r>
              <a:rPr lang="ru-RU" dirty="0" smtClean="0"/>
              <a:t>Стараться поддерживать режим дня ребенка (сон, режим питания). Чаще давайте ребенку возможность получать радость, удовлетворение от повседневных удовольствий (вкусная еда, принятие расслабляющей ванны, общение с друзьями по телефону и т. д.).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571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Как родителю помочь ребенку справиться с возможным стрессом при временном нахождении дома.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родителю помочь ребенку справиться с возможным стрессом при временном нахождении дома.</dc:title>
  <dc:creator>Елена Георгиевна</dc:creator>
  <cp:lastModifiedBy>Елена Георгиевна</cp:lastModifiedBy>
  <cp:revision>2</cp:revision>
  <dcterms:created xsi:type="dcterms:W3CDTF">2020-04-05T17:06:59Z</dcterms:created>
  <dcterms:modified xsi:type="dcterms:W3CDTF">2020-04-05T17:46:33Z</dcterms:modified>
</cp:coreProperties>
</file>